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写真の枠を選んで、自分の写真に置き換えます。写真は引き伸ばさず、枠からはみ出す部分を切り抜いて（トリミングして）合わせます。「旅のタイトル」「日付」「ひとこと」を書き換えます。日付とひとことは任意です。印刷は A4・フチありで行います（ふちなし印刷は必要ありません）。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写真" descr="placeholder-273522ec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540000"/>
            <a:ext cx="6480000" cy="7380000"/>
          </a:xfrm>
          <a:prstGeom prst="rect">
            <a:avLst/>
          </a:prstGeom>
        </p:spPr>
      </p:pic>
      <p:sp>
        <p:nvSpPr>
          <p:cNvPr id="3" name="旅のタイトル"/>
          <p:cNvSpPr txBox="1"/>
          <p:nvPr/>
        </p:nvSpPr>
        <p:spPr>
          <a:xfrm>
            <a:off x="540000" y="8244000"/>
            <a:ext cx="6480000" cy="540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0000"/>
              </a:lnSpc>
            </a:pPr>
            <a:r>
              <a:rPr sz="2600" b="0" spc="20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旅のタイトル</a:t>
            </a:r>
          </a:p>
        </p:txBody>
      </p:sp>
      <p:sp>
        <p:nvSpPr>
          <p:cNvPr id="4" name="日付"/>
          <p:cNvSpPr txBox="1"/>
          <p:nvPr/>
        </p:nvSpPr>
        <p:spPr>
          <a:xfrm>
            <a:off x="540000" y="8874000"/>
            <a:ext cx="6480000" cy="252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950" b="0" spc="160">
                <a:solidFill>
                  <a:srgbClr val="243342"/>
                </a:solidFill>
                <a:latin typeface="游ゴシック"/>
                <a:ea typeface="游ゴシック"/>
                <a:cs typeface="游ゴシック"/>
              </a:rPr>
              <a:t>日付（任意）</a:t>
            </a:r>
          </a:p>
        </p:txBody>
      </p:sp>
      <p:cxnSp>
        <p:nvCxnSpPr>
          <p:cNvPr id="5" name="罫線"/>
          <p:cNvCxnSpPr/>
          <p:nvPr/>
        </p:nvCxnSpPr>
        <p:spPr>
          <a:xfrm>
            <a:off x="540000" y="9324000"/>
            <a:ext cx="6480000" cy="0"/>
          </a:xfrm>
          <a:prstGeom prst="line">
            <a:avLst/>
          </a:prstGeom>
          <a:ln w="7620">
            <a:solidFill>
              <a:srgbClr val="16324F"/>
            </a:solidFill>
          </a:ln>
        </p:spPr>
      </p:cxnSp>
      <p:sp>
        <p:nvSpPr>
          <p:cNvPr id="6" name="ひとこと"/>
          <p:cNvSpPr txBox="1"/>
          <p:nvPr/>
        </p:nvSpPr>
        <p:spPr>
          <a:xfrm>
            <a:off x="540000" y="9486000"/>
            <a:ext cx="6480000" cy="5040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sz="1100" b="0" spc="60">
                <a:solidFill>
                  <a:srgbClr val="16324F"/>
                </a:solidFill>
                <a:latin typeface="游明朝"/>
                <a:ea typeface="游明朝"/>
                <a:cs typeface="游明朝"/>
              </a:rPr>
              <a:t>写真に添える、ひとこと（任意）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A4旅ポスター（A4縦・編集用）</dc:title>
  <dc:subject>A4旅ポスター（A4縦）</dc:subject>
  <dc:creator>旅あと工房</dc:creator>
  <cp:keywords>旅あと工房 テンプレート v1.0</cp:keywords>
  <dc:description>版 1.0（2026-09-24）</dc:description>
  <cp:lastModifiedBy>旅あと工房</cp:lastModifiedBy>
  <cp:revision>1</cp:revision>
  <dcterms:created xsi:type="dcterms:W3CDTF">2026-09-24T00:00:00Z</dcterms:created>
  <dcterms:modified xsi:type="dcterms:W3CDTF">2026-09-24T00:00:00Z</dcterms:modified>
  <cp:category/>
</cp:coreProperties>
</file>