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</p:sldIdLst>
  <p:sldSz cx="5328000" cy="7560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P1 表紙。写真の枠を選んで自分の写真に置き換え、「旅のタイトル」「サブタイトル」「日付」を書き換えます。日付は任意です。不要な文字は消してかまいません。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P2 旅の前半。写真3枚（上：横長、左下：縦長、右下：横長）と、見出し・短い文章を入れます。「旅の前半」の文字は「行き」「午前」などに変えてもかまいません。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P3 旅の後半。写真3枚（上：横長、左下：横長、右下：縦長）と、見出し・短い文章を入れます。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P4 最後の1枚（裏表紙）。最後に残したい写真1枚と、ひとことを入れます。下の「旅の記録」は任意です。消してもかまいません。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写真（表紙）" descr="placeholder-027d5803f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00" y="396000"/>
            <a:ext cx="4536000" cy="5040000"/>
          </a:xfrm>
          <a:prstGeom prst="rect">
            <a:avLst/>
          </a:prstGeom>
        </p:spPr>
      </p:pic>
      <p:sp>
        <p:nvSpPr>
          <p:cNvPr id="3" name="旅のタイトル"/>
          <p:cNvSpPr txBox="1"/>
          <p:nvPr/>
        </p:nvSpPr>
        <p:spPr>
          <a:xfrm>
            <a:off x="396000" y="5760000"/>
            <a:ext cx="4536000" cy="540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2000" b="0" spc="150">
                <a:solidFill>
                  <a:srgbClr val="16324F"/>
                </a:solidFill>
                <a:latin typeface="游明朝"/>
                <a:ea typeface="游明朝"/>
                <a:cs typeface="游明朝"/>
              </a:rPr>
              <a:t>旅のタイトル</a:t>
            </a:r>
          </a:p>
        </p:txBody>
      </p:sp>
      <p:sp>
        <p:nvSpPr>
          <p:cNvPr id="4" name="サブタイトル"/>
          <p:cNvSpPr txBox="1"/>
          <p:nvPr/>
        </p:nvSpPr>
        <p:spPr>
          <a:xfrm>
            <a:off x="396000" y="6354000"/>
            <a:ext cx="4536000" cy="288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536579"/>
                </a:solidFill>
                <a:latin typeface="游ゴシック"/>
                <a:ea typeface="游ゴシック"/>
                <a:cs typeface="游ゴシック"/>
              </a:rPr>
              <a:t>サブタイトル・旅のひとこと（例：一泊二日の小さな旅行記）</a:t>
            </a:r>
          </a:p>
        </p:txBody>
      </p:sp>
      <p:cxnSp>
        <p:nvCxnSpPr>
          <p:cNvPr id="5" name="罫線"/>
          <p:cNvCxnSpPr/>
          <p:nvPr/>
        </p:nvCxnSpPr>
        <p:spPr>
          <a:xfrm>
            <a:off x="396000" y="6804000"/>
            <a:ext cx="4536000" cy="0"/>
          </a:xfrm>
          <a:prstGeom prst="line">
            <a:avLst/>
          </a:prstGeom>
          <a:ln w="6350">
            <a:solidFill>
              <a:srgbClr val="16324F"/>
            </a:solidFill>
          </a:ln>
        </p:spPr>
      </p:cxnSp>
      <p:sp>
        <p:nvSpPr>
          <p:cNvPr id="6" name="日付"/>
          <p:cNvSpPr txBox="1"/>
          <p:nvPr/>
        </p:nvSpPr>
        <p:spPr>
          <a:xfrm>
            <a:off x="396000" y="6894000"/>
            <a:ext cx="4536000" cy="252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850" b="0" spc="120">
                <a:solidFill>
                  <a:srgbClr val="243342"/>
                </a:solidFill>
                <a:latin typeface="游ゴシック"/>
                <a:ea typeface="游ゴシック"/>
                <a:cs typeface="游ゴシック"/>
              </a:rPr>
              <a:t>日付（任意）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小見出し"/>
          <p:cNvSpPr txBox="1"/>
          <p:nvPr/>
        </p:nvSpPr>
        <p:spPr>
          <a:xfrm>
            <a:off x="396000" y="396000"/>
            <a:ext cx="4536000" cy="198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750" b="0" spc="200">
                <a:solidFill>
                  <a:srgbClr val="536579"/>
                </a:solidFill>
                <a:latin typeface="游ゴシック"/>
                <a:ea typeface="游ゴシック"/>
                <a:cs typeface="游ゴシック"/>
              </a:rPr>
              <a:t>旅の前半</a:t>
            </a:r>
          </a:p>
        </p:txBody>
      </p:sp>
      <p:sp>
        <p:nvSpPr>
          <p:cNvPr id="3" name="見出し"/>
          <p:cNvSpPr txBox="1"/>
          <p:nvPr/>
        </p:nvSpPr>
        <p:spPr>
          <a:xfrm>
            <a:off x="396000" y="630000"/>
            <a:ext cx="4536000" cy="360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spc="80">
                <a:solidFill>
                  <a:srgbClr val="16324F"/>
                </a:solidFill>
                <a:latin typeface="游明朝"/>
                <a:ea typeface="游明朝"/>
                <a:cs typeface="游明朝"/>
              </a:rPr>
              <a:t>見出し（例：朝の電車で、海へ）</a:t>
            </a:r>
          </a:p>
        </p:txBody>
      </p:sp>
      <p:pic>
        <p:nvPicPr>
          <p:cNvPr id="4" name="写真1（横長・上）" descr="placeholder-149d991f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00" y="1116000"/>
            <a:ext cx="4536000" cy="3024000"/>
          </a:xfrm>
          <a:prstGeom prst="rect">
            <a:avLst/>
          </a:prstGeom>
        </p:spPr>
      </p:pic>
      <p:pic>
        <p:nvPicPr>
          <p:cNvPr id="5" name="写真2（縦長・左下）" descr="placeholder-be70374e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00" y="4284000"/>
            <a:ext cx="2160000" cy="2880000"/>
          </a:xfrm>
          <a:prstGeom prst="rect">
            <a:avLst/>
          </a:prstGeom>
        </p:spPr>
      </p:pic>
      <p:pic>
        <p:nvPicPr>
          <p:cNvPr id="6" name="写真3（横長・右下）" descr="placeholder-f9c099853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000" y="4284000"/>
            <a:ext cx="2232000" cy="1486800"/>
          </a:xfrm>
          <a:prstGeom prst="rect">
            <a:avLst/>
          </a:prstGeom>
        </p:spPr>
      </p:pic>
      <p:sp>
        <p:nvSpPr>
          <p:cNvPr id="7" name="文章"/>
          <p:cNvSpPr txBox="1"/>
          <p:nvPr/>
        </p:nvSpPr>
        <p:spPr>
          <a:xfrm>
            <a:off x="2700000" y="5922000"/>
            <a:ext cx="2232000" cy="1242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55000"/>
              </a:lnSpc>
            </a:pPr>
            <a:r>
              <a:rPr sz="850" b="0">
                <a:solidFill>
                  <a:srgbClr val="243342"/>
                </a:solidFill>
                <a:latin typeface="游ゴシック"/>
                <a:ea typeface="游ゴシック"/>
                <a:cs typeface="游ゴシック"/>
              </a:rPr>
              <a:t>旅の前半の出来事を、2〜3文で書きます。</a:t>
            </a:r>
          </a:p>
          <a:p>
            <a:pPr algn="l">
              <a:lnSpc>
                <a:spcPct val="155000"/>
              </a:lnSpc>
            </a:pPr>
            <a:r>
              <a:rPr sz="850" b="0">
                <a:solidFill>
                  <a:srgbClr val="243342"/>
                </a:solidFill>
                <a:latin typeface="游ゴシック"/>
                <a:ea typeface="游ゴシック"/>
                <a:cs typeface="游ゴシック"/>
              </a:rPr>
              <a:t>例：どこへ向かったか、何を見たか、印象に残ったこと。</a:t>
            </a:r>
          </a:p>
          <a:p>
            <a:pPr algn="l">
              <a:lnSpc>
                <a:spcPct val="155000"/>
              </a:lnSpc>
            </a:pPr>
            <a:r>
              <a:rPr sz="850" b="0">
                <a:solidFill>
                  <a:srgbClr val="243342"/>
                </a:solidFill>
                <a:latin typeface="游ゴシック"/>
                <a:ea typeface="游ゴシック"/>
                <a:cs typeface="游ゴシック"/>
              </a:rPr>
              <a:t>（この文章は消して書き換えてください）</a:t>
            </a:r>
          </a:p>
        </p:txBody>
      </p:sp>
      <p:sp>
        <p:nvSpPr>
          <p:cNvPr id="8" name="ページ番号"/>
          <p:cNvSpPr txBox="1"/>
          <p:nvPr/>
        </p:nvSpPr>
        <p:spPr>
          <a:xfrm>
            <a:off x="396000" y="7236000"/>
            <a:ext cx="4536000" cy="162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700" b="0">
                <a:solidFill>
                  <a:srgbClr val="536579"/>
                </a:solidFill>
                <a:latin typeface="游ゴシック"/>
                <a:ea typeface="游ゴシック"/>
                <a:cs typeface="游ゴシック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小見出し"/>
          <p:cNvSpPr txBox="1"/>
          <p:nvPr/>
        </p:nvSpPr>
        <p:spPr>
          <a:xfrm>
            <a:off x="396000" y="396000"/>
            <a:ext cx="4536000" cy="198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750" b="0" spc="200">
                <a:solidFill>
                  <a:srgbClr val="536579"/>
                </a:solidFill>
                <a:latin typeface="游ゴシック"/>
                <a:ea typeface="游ゴシック"/>
                <a:cs typeface="游ゴシック"/>
              </a:rPr>
              <a:t>旅の後半</a:t>
            </a:r>
          </a:p>
        </p:txBody>
      </p:sp>
      <p:sp>
        <p:nvSpPr>
          <p:cNvPr id="3" name="見出し"/>
          <p:cNvSpPr txBox="1"/>
          <p:nvPr/>
        </p:nvSpPr>
        <p:spPr>
          <a:xfrm>
            <a:off x="396000" y="630000"/>
            <a:ext cx="4536000" cy="360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spc="80">
                <a:solidFill>
                  <a:srgbClr val="16324F"/>
                </a:solidFill>
                <a:latin typeface="游明朝"/>
                <a:ea typeface="游明朝"/>
                <a:cs typeface="游明朝"/>
              </a:rPr>
              <a:t>見出し（例：港の昼、海岸の夕方）</a:t>
            </a:r>
          </a:p>
        </p:txBody>
      </p:sp>
      <p:pic>
        <p:nvPicPr>
          <p:cNvPr id="4" name="写真1（横長・上）" descr="placeholder-149d991f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00" y="1116000"/>
            <a:ext cx="4536000" cy="3024000"/>
          </a:xfrm>
          <a:prstGeom prst="rect">
            <a:avLst/>
          </a:prstGeom>
        </p:spPr>
      </p:pic>
      <p:pic>
        <p:nvPicPr>
          <p:cNvPr id="5" name="写真2（横長・左下）" descr="placeholder-f9c099853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00" y="4284000"/>
            <a:ext cx="2232000" cy="1486800"/>
          </a:xfrm>
          <a:prstGeom prst="rect">
            <a:avLst/>
          </a:prstGeom>
        </p:spPr>
      </p:pic>
      <p:sp>
        <p:nvSpPr>
          <p:cNvPr id="6" name="文章"/>
          <p:cNvSpPr txBox="1"/>
          <p:nvPr/>
        </p:nvSpPr>
        <p:spPr>
          <a:xfrm>
            <a:off x="396000" y="5922000"/>
            <a:ext cx="2232000" cy="1242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55000"/>
              </a:lnSpc>
            </a:pPr>
            <a:r>
              <a:rPr sz="850" b="0">
                <a:solidFill>
                  <a:srgbClr val="243342"/>
                </a:solidFill>
                <a:latin typeface="游ゴシック"/>
                <a:ea typeface="游ゴシック"/>
                <a:cs typeface="游ゴシック"/>
              </a:rPr>
              <a:t>旅の後半の出来事を、2〜3文で書きます。</a:t>
            </a:r>
          </a:p>
          <a:p>
            <a:pPr algn="l">
              <a:lnSpc>
                <a:spcPct val="155000"/>
              </a:lnSpc>
            </a:pPr>
            <a:r>
              <a:rPr sz="850" b="0">
                <a:solidFill>
                  <a:srgbClr val="243342"/>
                </a:solidFill>
                <a:latin typeface="游ゴシック"/>
                <a:ea typeface="游ゴシック"/>
                <a:cs typeface="游ゴシック"/>
              </a:rPr>
              <a:t>食べたもの、立ち寄った場所、帰る前の時間など。</a:t>
            </a:r>
          </a:p>
          <a:p>
            <a:pPr algn="l">
              <a:lnSpc>
                <a:spcPct val="155000"/>
              </a:lnSpc>
            </a:pPr>
            <a:r>
              <a:rPr sz="850" b="0">
                <a:solidFill>
                  <a:srgbClr val="243342"/>
                </a:solidFill>
                <a:latin typeface="游ゴシック"/>
                <a:ea typeface="游ゴシック"/>
                <a:cs typeface="游ゴシック"/>
              </a:rPr>
              <a:t>（この文章は消して書き換えてください）</a:t>
            </a:r>
          </a:p>
        </p:txBody>
      </p:sp>
      <p:pic>
        <p:nvPicPr>
          <p:cNvPr id="7" name="写真3（縦長・右下）" descr="placeholder-be70374ed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2000" y="4284000"/>
            <a:ext cx="2160000" cy="2880000"/>
          </a:xfrm>
          <a:prstGeom prst="rect">
            <a:avLst/>
          </a:prstGeom>
        </p:spPr>
      </p:pic>
      <p:sp>
        <p:nvSpPr>
          <p:cNvPr id="8" name="ページ番号"/>
          <p:cNvSpPr txBox="1"/>
          <p:nvPr/>
        </p:nvSpPr>
        <p:spPr>
          <a:xfrm>
            <a:off x="396000" y="7236000"/>
            <a:ext cx="4536000" cy="162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700" b="0">
                <a:solidFill>
                  <a:srgbClr val="536579"/>
                </a:solidFill>
                <a:latin typeface="游ゴシック"/>
                <a:ea typeface="游ゴシック"/>
                <a:cs typeface="游ゴシック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写真（最後の1枚）" descr="placeholder-3cf19a374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00" y="648000"/>
            <a:ext cx="4536000" cy="3780000"/>
          </a:xfrm>
          <a:prstGeom prst="rect">
            <a:avLst/>
          </a:prstGeom>
        </p:spPr>
      </p:pic>
      <p:sp>
        <p:nvSpPr>
          <p:cNvPr id="3" name="ひとこと"/>
          <p:cNvSpPr txBox="1"/>
          <p:nvPr/>
        </p:nvSpPr>
        <p:spPr>
          <a:xfrm>
            <a:off x="396000" y="4716000"/>
            <a:ext cx="4536000" cy="86400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sz="1300" b="0" spc="100">
                <a:solidFill>
                  <a:srgbClr val="16324F"/>
                </a:solidFill>
                <a:latin typeface="游明朝"/>
                <a:ea typeface="游明朝"/>
                <a:cs typeface="游明朝"/>
              </a:rPr>
              <a:t>最後に残したい、ひとこと</a:t>
            </a:r>
          </a:p>
        </p:txBody>
      </p:sp>
      <p:cxnSp>
        <p:nvCxnSpPr>
          <p:cNvPr id="4" name="飾り線"/>
          <p:cNvCxnSpPr/>
          <p:nvPr/>
        </p:nvCxnSpPr>
        <p:spPr>
          <a:xfrm>
            <a:off x="2232000" y="5868000"/>
            <a:ext cx="864000" cy="0"/>
          </a:xfrm>
          <a:prstGeom prst="line">
            <a:avLst/>
          </a:prstGeom>
          <a:ln w="12700">
            <a:solidFill>
              <a:srgbClr val="D5B989"/>
            </a:solidFill>
          </a:ln>
        </p:spPr>
      </p:cxnSp>
      <p:sp>
        <p:nvSpPr>
          <p:cNvPr id="5" name="記録の見出し"/>
          <p:cNvSpPr txBox="1"/>
          <p:nvPr/>
        </p:nvSpPr>
        <p:spPr>
          <a:xfrm>
            <a:off x="396000" y="6012000"/>
            <a:ext cx="4536000" cy="180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20000"/>
              </a:lnSpc>
            </a:pPr>
            <a:r>
              <a:rPr sz="750" b="0" spc="200">
                <a:solidFill>
                  <a:srgbClr val="536579"/>
                </a:solidFill>
                <a:latin typeface="游ゴシック"/>
                <a:ea typeface="游ゴシック"/>
                <a:cs typeface="游ゴシック"/>
              </a:rPr>
              <a:t>旅の記録</a:t>
            </a:r>
          </a:p>
        </p:txBody>
      </p:sp>
      <p:sp>
        <p:nvSpPr>
          <p:cNvPr id="6" name="旅の記録"/>
          <p:cNvSpPr txBox="1"/>
          <p:nvPr/>
        </p:nvSpPr>
        <p:spPr>
          <a:xfrm>
            <a:off x="396000" y="6246000"/>
            <a:ext cx="4536000" cy="792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60000"/>
              </a:lnSpc>
            </a:pPr>
            <a:r>
              <a:rPr sz="800" b="0">
                <a:solidFill>
                  <a:srgbClr val="243342"/>
                </a:solidFill>
                <a:latin typeface="游ゴシック"/>
                <a:ea typeface="游ゴシック"/>
                <a:cs typeface="游ゴシック"/>
              </a:rPr>
              <a:t>日付や行き先、一緒に行った人など（任意）。</a:t>
            </a:r>
          </a:p>
          <a:p>
            <a:pPr algn="ctr">
              <a:lnSpc>
                <a:spcPct val="160000"/>
              </a:lnSpc>
            </a:pPr>
            <a:r>
              <a:rPr sz="800" b="0">
                <a:solidFill>
                  <a:srgbClr val="243342"/>
                </a:solidFill>
                <a:latin typeface="游ゴシック"/>
                <a:ea typeface="游ゴシック"/>
                <a:cs typeface="游ゴシック"/>
              </a:rPr>
              <a:t>残したいことだけを書きます。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4ページの小さな旅行記（A5縦・編集用）</dc:title>
  <dc:subject>4ページの小さな旅行記（A5縦）</dc:subject>
  <dc:creator>旅あと工房</dc:creator>
  <cp:keywords>旅あと工房 テンプレート v1.0</cp:keywords>
  <dc:description>版 1.0（2026-09-24）</dc:description>
  <cp:lastModifiedBy>旅あと工房</cp:lastModifiedBy>
  <cp:revision>1</cp:revision>
  <dcterms:created xsi:type="dcterms:W3CDTF">2026-09-24T00:00:00Z</dcterms:created>
  <dcterms:modified xsi:type="dcterms:W3CDTF">2026-09-24T00:00:00Z</dcterms:modified>
  <cp:category/>
</cp:coreProperties>
</file>